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9159E-558D-4361-A6BA-54F6E233C785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75797-0CAE-43D8-BDAF-4BE3DF873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05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Здоровый образ </a:t>
            </a:r>
            <a:r>
              <a:rPr lang="ru-RU" dirty="0" err="1" smtClean="0"/>
              <a:t>жихин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5797-0CAE-43D8-BDAF-4BE3DF87322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977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5"/>
            <a:ext cx="9144000" cy="683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8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820891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6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7992888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8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99288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73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52450"/>
            <a:ext cx="8136904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51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806489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</TotalTime>
  <Words>4</Words>
  <Application>Microsoft Office PowerPoint</Application>
  <PresentationFormat>Экран (4:3)</PresentationFormat>
  <Paragraphs>2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2</cp:revision>
  <dcterms:created xsi:type="dcterms:W3CDTF">2022-12-06T06:22:26Z</dcterms:created>
  <dcterms:modified xsi:type="dcterms:W3CDTF">2022-12-06T06:40:37Z</dcterms:modified>
</cp:coreProperties>
</file>